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6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498"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2ED79B-24D9-40F9-9E47-F978A18D4D4A}" type="datetimeFigureOut">
              <a:rPr lang="en-US" smtClean="0"/>
              <a:t>3/17/2019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E55803-0019-48CF-BA7A-0DC482CEB666}" type="slidenum">
              <a:rPr lang="en-US" smtClean="0"/>
              <a:t>‹#›</a:t>
            </a:fld>
            <a:endParaRPr lang="en-US"/>
          </a:p>
        </p:txBody>
      </p:sp>
    </p:spTree>
    <p:extLst>
      <p:ext uri="{BB962C8B-B14F-4D97-AF65-F5344CB8AC3E}">
        <p14:creationId xmlns:p14="http://schemas.microsoft.com/office/powerpoint/2010/main" val="670807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a:p>
        </p:txBody>
      </p:sp>
      <p:sp>
        <p:nvSpPr>
          <p:cNvPr id="40964" name="Slide Number Placeholder 3"/>
          <p:cNvSpPr>
            <a:spLocks noGrp="1"/>
          </p:cNvSpPr>
          <p:nvPr>
            <p:ph type="sldNum" sz="quarter" idx="5"/>
          </p:nvPr>
        </p:nvSpPr>
        <p:spPr/>
        <p:txBody>
          <a:bodyPr/>
          <a:lstStyle>
            <a:lvl1pPr eaLnBrk="0" hangingPunct="0">
              <a:defRPr sz="2400">
                <a:solidFill>
                  <a:schemeClr val="tx1"/>
                </a:solidFill>
                <a:latin typeface="Arial" pitchFamily="34" charset="0"/>
                <a:ea typeface="ＭＳ Ｐゴシック" pitchFamily="34" charset="-128"/>
              </a:defRPr>
            </a:lvl1pPr>
            <a:lvl2pPr marL="757066" indent="-291179" eaLnBrk="0" hangingPunct="0">
              <a:defRPr sz="2400">
                <a:solidFill>
                  <a:schemeClr val="tx1"/>
                </a:solidFill>
                <a:latin typeface="Arial" pitchFamily="34" charset="0"/>
                <a:ea typeface="ＭＳ Ｐゴシック" pitchFamily="34" charset="-128"/>
              </a:defRPr>
            </a:lvl2pPr>
            <a:lvl3pPr marL="1164717" indent="-232943" eaLnBrk="0" hangingPunct="0">
              <a:defRPr sz="2400">
                <a:solidFill>
                  <a:schemeClr val="tx1"/>
                </a:solidFill>
                <a:latin typeface="Arial" pitchFamily="34" charset="0"/>
                <a:ea typeface="ＭＳ Ｐゴシック" pitchFamily="34" charset="-128"/>
              </a:defRPr>
            </a:lvl3pPr>
            <a:lvl4pPr marL="1630604" indent="-232943" eaLnBrk="0" hangingPunct="0">
              <a:defRPr sz="2400">
                <a:solidFill>
                  <a:schemeClr val="tx1"/>
                </a:solidFill>
                <a:latin typeface="Arial" pitchFamily="34" charset="0"/>
                <a:ea typeface="ＭＳ Ｐゴシック" pitchFamily="34" charset="-128"/>
              </a:defRPr>
            </a:lvl4pPr>
            <a:lvl5pPr marL="2096491" indent="-232943" eaLnBrk="0" hangingPunct="0">
              <a:defRPr sz="2400">
                <a:solidFill>
                  <a:schemeClr val="tx1"/>
                </a:solidFill>
                <a:latin typeface="Arial" pitchFamily="34" charset="0"/>
                <a:ea typeface="ＭＳ Ｐゴシック" pitchFamily="34" charset="-128"/>
              </a:defRPr>
            </a:lvl5pPr>
            <a:lvl6pPr marL="2562377" indent="-232943"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3028264" indent="-232943"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94151" indent="-232943"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960038" indent="-232943"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58553B-5AAE-4D09-8C7D-3A2F6C1569D3}" type="slidenum">
              <a:rPr lang="en-US" altLang="en-US" sz="1200">
                <a:solidFill>
                  <a:prstClr val="black"/>
                </a:solidFill>
                <a:latin typeface="Times" charset="0"/>
              </a:rPr>
              <a:pPr>
                <a:defRPr/>
              </a:pPr>
              <a:t>2</a:t>
            </a:fld>
            <a:endParaRPr lang="en-US" altLang="en-US" sz="1200">
              <a:solidFill>
                <a:prstClr val="black"/>
              </a:solidFill>
              <a:latin typeface="Times" charset="0"/>
            </a:endParaRPr>
          </a:p>
        </p:txBody>
      </p:sp>
    </p:spTree>
    <p:extLst>
      <p:ext uri="{BB962C8B-B14F-4D97-AF65-F5344CB8AC3E}">
        <p14:creationId xmlns:p14="http://schemas.microsoft.com/office/powerpoint/2010/main" val="2802594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4563D6-5060-4BA6-8A4D-0DDEEC93C4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8E262C31-5FA9-4AAE-8222-A3AE669181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0FB2D00B-7C18-4439-838A-3BB40AB4B024}"/>
              </a:ext>
            </a:extLst>
          </p:cNvPr>
          <p:cNvSpPr>
            <a:spLocks noGrp="1"/>
          </p:cNvSpPr>
          <p:nvPr>
            <p:ph type="dt" sz="half" idx="10"/>
          </p:nvPr>
        </p:nvSpPr>
        <p:spPr/>
        <p:txBody>
          <a:bodyPr/>
          <a:lstStyle/>
          <a:p>
            <a:fld id="{D6988F6C-DBE7-478D-AB54-211A5109C7C5}" type="datetimeFigureOut">
              <a:rPr lang="en-US" smtClean="0"/>
              <a:t>3/17/2019</a:t>
            </a:fld>
            <a:endParaRPr lang="en-US"/>
          </a:p>
        </p:txBody>
      </p:sp>
      <p:sp>
        <p:nvSpPr>
          <p:cNvPr id="5" name="Footer Placeholder 4">
            <a:extLst>
              <a:ext uri="{FF2B5EF4-FFF2-40B4-BE49-F238E27FC236}">
                <a16:creationId xmlns="" xmlns:a16="http://schemas.microsoft.com/office/drawing/2014/main" id="{7C096648-DCA1-4B50-9D1D-AFBFD40F31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5610871-579C-42B1-848A-84099C2B6B17}"/>
              </a:ext>
            </a:extLst>
          </p:cNvPr>
          <p:cNvSpPr>
            <a:spLocks noGrp="1"/>
          </p:cNvSpPr>
          <p:nvPr>
            <p:ph type="sldNum" sz="quarter" idx="12"/>
          </p:nvPr>
        </p:nvSpPr>
        <p:spPr/>
        <p:txBody>
          <a:bodyPr/>
          <a:lstStyle/>
          <a:p>
            <a:fld id="{1A788834-7100-413D-B9CE-428CE4703A1A}" type="slidenum">
              <a:rPr lang="en-US" smtClean="0"/>
              <a:t>‹#›</a:t>
            </a:fld>
            <a:endParaRPr lang="en-US"/>
          </a:p>
        </p:txBody>
      </p:sp>
    </p:spTree>
    <p:extLst>
      <p:ext uri="{BB962C8B-B14F-4D97-AF65-F5344CB8AC3E}">
        <p14:creationId xmlns:p14="http://schemas.microsoft.com/office/powerpoint/2010/main" val="920908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37BFBF-0D23-49DA-B96E-334C31A0C6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BD8766C5-D0E2-4C09-A170-241F93D7C00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EE1C35D-D5C6-45D5-838A-BD8E322DF8F0}"/>
              </a:ext>
            </a:extLst>
          </p:cNvPr>
          <p:cNvSpPr>
            <a:spLocks noGrp="1"/>
          </p:cNvSpPr>
          <p:nvPr>
            <p:ph type="dt" sz="half" idx="10"/>
          </p:nvPr>
        </p:nvSpPr>
        <p:spPr/>
        <p:txBody>
          <a:bodyPr/>
          <a:lstStyle/>
          <a:p>
            <a:fld id="{D6988F6C-DBE7-478D-AB54-211A5109C7C5}" type="datetimeFigureOut">
              <a:rPr lang="en-US" smtClean="0"/>
              <a:t>3/17/2019</a:t>
            </a:fld>
            <a:endParaRPr lang="en-US"/>
          </a:p>
        </p:txBody>
      </p:sp>
      <p:sp>
        <p:nvSpPr>
          <p:cNvPr id="5" name="Footer Placeholder 4">
            <a:extLst>
              <a:ext uri="{FF2B5EF4-FFF2-40B4-BE49-F238E27FC236}">
                <a16:creationId xmlns="" xmlns:a16="http://schemas.microsoft.com/office/drawing/2014/main" id="{CC0A48BB-76F2-4059-B050-404277F293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B31F6B4-3838-4728-8362-A6A0E5DEBC77}"/>
              </a:ext>
            </a:extLst>
          </p:cNvPr>
          <p:cNvSpPr>
            <a:spLocks noGrp="1"/>
          </p:cNvSpPr>
          <p:nvPr>
            <p:ph type="sldNum" sz="quarter" idx="12"/>
          </p:nvPr>
        </p:nvSpPr>
        <p:spPr/>
        <p:txBody>
          <a:bodyPr/>
          <a:lstStyle/>
          <a:p>
            <a:fld id="{1A788834-7100-413D-B9CE-428CE4703A1A}" type="slidenum">
              <a:rPr lang="en-US" smtClean="0"/>
              <a:t>‹#›</a:t>
            </a:fld>
            <a:endParaRPr lang="en-US"/>
          </a:p>
        </p:txBody>
      </p:sp>
    </p:spTree>
    <p:extLst>
      <p:ext uri="{BB962C8B-B14F-4D97-AF65-F5344CB8AC3E}">
        <p14:creationId xmlns:p14="http://schemas.microsoft.com/office/powerpoint/2010/main" val="587099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377BF53A-2925-4B21-ABDD-B5D208F763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574A2B95-A646-451D-A75F-72BBEEFEAD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2D9692F-BF71-4884-83EE-C20EA11626D0}"/>
              </a:ext>
            </a:extLst>
          </p:cNvPr>
          <p:cNvSpPr>
            <a:spLocks noGrp="1"/>
          </p:cNvSpPr>
          <p:nvPr>
            <p:ph type="dt" sz="half" idx="10"/>
          </p:nvPr>
        </p:nvSpPr>
        <p:spPr/>
        <p:txBody>
          <a:bodyPr/>
          <a:lstStyle/>
          <a:p>
            <a:fld id="{D6988F6C-DBE7-478D-AB54-211A5109C7C5}" type="datetimeFigureOut">
              <a:rPr lang="en-US" smtClean="0"/>
              <a:t>3/17/2019</a:t>
            </a:fld>
            <a:endParaRPr lang="en-US"/>
          </a:p>
        </p:txBody>
      </p:sp>
      <p:sp>
        <p:nvSpPr>
          <p:cNvPr id="5" name="Footer Placeholder 4">
            <a:extLst>
              <a:ext uri="{FF2B5EF4-FFF2-40B4-BE49-F238E27FC236}">
                <a16:creationId xmlns="" xmlns:a16="http://schemas.microsoft.com/office/drawing/2014/main" id="{195CDB00-DD7E-401C-A102-1EC0CFF153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1E16535-22B9-4D12-9740-0D24383140D9}"/>
              </a:ext>
            </a:extLst>
          </p:cNvPr>
          <p:cNvSpPr>
            <a:spLocks noGrp="1"/>
          </p:cNvSpPr>
          <p:nvPr>
            <p:ph type="sldNum" sz="quarter" idx="12"/>
          </p:nvPr>
        </p:nvSpPr>
        <p:spPr/>
        <p:txBody>
          <a:bodyPr/>
          <a:lstStyle/>
          <a:p>
            <a:fld id="{1A788834-7100-413D-B9CE-428CE4703A1A}" type="slidenum">
              <a:rPr lang="en-US" smtClean="0"/>
              <a:t>‹#›</a:t>
            </a:fld>
            <a:endParaRPr lang="en-US"/>
          </a:p>
        </p:txBody>
      </p:sp>
    </p:spTree>
    <p:extLst>
      <p:ext uri="{BB962C8B-B14F-4D97-AF65-F5344CB8AC3E}">
        <p14:creationId xmlns:p14="http://schemas.microsoft.com/office/powerpoint/2010/main" val="419516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B27B6D-0B48-411C-B9D9-DA0350475F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2666AD99-5C6D-4134-9F09-1F94C1B78B4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8362556-3377-4072-8E8E-61A53FD9A4B1}"/>
              </a:ext>
            </a:extLst>
          </p:cNvPr>
          <p:cNvSpPr>
            <a:spLocks noGrp="1"/>
          </p:cNvSpPr>
          <p:nvPr>
            <p:ph type="dt" sz="half" idx="10"/>
          </p:nvPr>
        </p:nvSpPr>
        <p:spPr/>
        <p:txBody>
          <a:bodyPr/>
          <a:lstStyle/>
          <a:p>
            <a:fld id="{D6988F6C-DBE7-478D-AB54-211A5109C7C5}" type="datetimeFigureOut">
              <a:rPr lang="en-US" smtClean="0"/>
              <a:t>3/17/2019</a:t>
            </a:fld>
            <a:endParaRPr lang="en-US"/>
          </a:p>
        </p:txBody>
      </p:sp>
      <p:sp>
        <p:nvSpPr>
          <p:cNvPr id="5" name="Footer Placeholder 4">
            <a:extLst>
              <a:ext uri="{FF2B5EF4-FFF2-40B4-BE49-F238E27FC236}">
                <a16:creationId xmlns="" xmlns:a16="http://schemas.microsoft.com/office/drawing/2014/main" id="{E4515809-88FE-43EB-95D6-146CB31A02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4D5363D-3AB6-488A-A238-6DB0FF62D1D5}"/>
              </a:ext>
            </a:extLst>
          </p:cNvPr>
          <p:cNvSpPr>
            <a:spLocks noGrp="1"/>
          </p:cNvSpPr>
          <p:nvPr>
            <p:ph type="sldNum" sz="quarter" idx="12"/>
          </p:nvPr>
        </p:nvSpPr>
        <p:spPr/>
        <p:txBody>
          <a:bodyPr/>
          <a:lstStyle/>
          <a:p>
            <a:fld id="{1A788834-7100-413D-B9CE-428CE4703A1A}" type="slidenum">
              <a:rPr lang="en-US" smtClean="0"/>
              <a:t>‹#›</a:t>
            </a:fld>
            <a:endParaRPr lang="en-US"/>
          </a:p>
        </p:txBody>
      </p:sp>
    </p:spTree>
    <p:extLst>
      <p:ext uri="{BB962C8B-B14F-4D97-AF65-F5344CB8AC3E}">
        <p14:creationId xmlns:p14="http://schemas.microsoft.com/office/powerpoint/2010/main" val="3668600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E9A014-EA62-419D-91EC-A36D7F5ECC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DC686D77-A01A-49BD-B21C-997973465D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1B1CFECD-B7E1-40BF-A6ED-0136D4B6FDCC}"/>
              </a:ext>
            </a:extLst>
          </p:cNvPr>
          <p:cNvSpPr>
            <a:spLocks noGrp="1"/>
          </p:cNvSpPr>
          <p:nvPr>
            <p:ph type="dt" sz="half" idx="10"/>
          </p:nvPr>
        </p:nvSpPr>
        <p:spPr/>
        <p:txBody>
          <a:bodyPr/>
          <a:lstStyle/>
          <a:p>
            <a:fld id="{D6988F6C-DBE7-478D-AB54-211A5109C7C5}" type="datetimeFigureOut">
              <a:rPr lang="en-US" smtClean="0"/>
              <a:t>3/17/2019</a:t>
            </a:fld>
            <a:endParaRPr lang="en-US"/>
          </a:p>
        </p:txBody>
      </p:sp>
      <p:sp>
        <p:nvSpPr>
          <p:cNvPr id="5" name="Footer Placeholder 4">
            <a:extLst>
              <a:ext uri="{FF2B5EF4-FFF2-40B4-BE49-F238E27FC236}">
                <a16:creationId xmlns="" xmlns:a16="http://schemas.microsoft.com/office/drawing/2014/main" id="{9BAE5EC3-651C-4481-8FC2-84C6107541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97F779B-666B-4EA0-B9BD-347DBC667616}"/>
              </a:ext>
            </a:extLst>
          </p:cNvPr>
          <p:cNvSpPr>
            <a:spLocks noGrp="1"/>
          </p:cNvSpPr>
          <p:nvPr>
            <p:ph type="sldNum" sz="quarter" idx="12"/>
          </p:nvPr>
        </p:nvSpPr>
        <p:spPr/>
        <p:txBody>
          <a:bodyPr/>
          <a:lstStyle/>
          <a:p>
            <a:fld id="{1A788834-7100-413D-B9CE-428CE4703A1A}" type="slidenum">
              <a:rPr lang="en-US" smtClean="0"/>
              <a:t>‹#›</a:t>
            </a:fld>
            <a:endParaRPr lang="en-US"/>
          </a:p>
        </p:txBody>
      </p:sp>
    </p:spTree>
    <p:extLst>
      <p:ext uri="{BB962C8B-B14F-4D97-AF65-F5344CB8AC3E}">
        <p14:creationId xmlns:p14="http://schemas.microsoft.com/office/powerpoint/2010/main" val="3183345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5E7B4E-5503-4034-B31F-25443A8786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E5F92C71-42A1-4216-A5CF-0B6B4BCEC14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4D0A401F-82A2-4066-ACD0-7A6A38C2C4F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0A7B8BCB-1DAE-4027-BBE5-54A4E5F8D065}"/>
              </a:ext>
            </a:extLst>
          </p:cNvPr>
          <p:cNvSpPr>
            <a:spLocks noGrp="1"/>
          </p:cNvSpPr>
          <p:nvPr>
            <p:ph type="dt" sz="half" idx="10"/>
          </p:nvPr>
        </p:nvSpPr>
        <p:spPr/>
        <p:txBody>
          <a:bodyPr/>
          <a:lstStyle/>
          <a:p>
            <a:fld id="{D6988F6C-DBE7-478D-AB54-211A5109C7C5}" type="datetimeFigureOut">
              <a:rPr lang="en-US" smtClean="0"/>
              <a:t>3/17/2019</a:t>
            </a:fld>
            <a:endParaRPr lang="en-US"/>
          </a:p>
        </p:txBody>
      </p:sp>
      <p:sp>
        <p:nvSpPr>
          <p:cNvPr id="6" name="Footer Placeholder 5">
            <a:extLst>
              <a:ext uri="{FF2B5EF4-FFF2-40B4-BE49-F238E27FC236}">
                <a16:creationId xmlns="" xmlns:a16="http://schemas.microsoft.com/office/drawing/2014/main" id="{5DA50B94-CE12-42CC-9502-DE0DDBB97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DC69015-9A10-48A7-B321-36EBC7405598}"/>
              </a:ext>
            </a:extLst>
          </p:cNvPr>
          <p:cNvSpPr>
            <a:spLocks noGrp="1"/>
          </p:cNvSpPr>
          <p:nvPr>
            <p:ph type="sldNum" sz="quarter" idx="12"/>
          </p:nvPr>
        </p:nvSpPr>
        <p:spPr/>
        <p:txBody>
          <a:bodyPr/>
          <a:lstStyle/>
          <a:p>
            <a:fld id="{1A788834-7100-413D-B9CE-428CE4703A1A}" type="slidenum">
              <a:rPr lang="en-US" smtClean="0"/>
              <a:t>‹#›</a:t>
            </a:fld>
            <a:endParaRPr lang="en-US"/>
          </a:p>
        </p:txBody>
      </p:sp>
    </p:spTree>
    <p:extLst>
      <p:ext uri="{BB962C8B-B14F-4D97-AF65-F5344CB8AC3E}">
        <p14:creationId xmlns:p14="http://schemas.microsoft.com/office/powerpoint/2010/main" val="10854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3BA815-1447-4707-936E-6BCA3759EC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5854AA2C-308E-4203-858A-566B883435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AD01F319-0715-467A-877F-ADF0A3AE062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557E6D0B-8FCC-4A9E-A8B0-2BD20C5903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BD984D88-4203-4968-BA48-C33D50195FE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DA947A29-9BC1-4174-9B3D-8F83439228A9}"/>
              </a:ext>
            </a:extLst>
          </p:cNvPr>
          <p:cNvSpPr>
            <a:spLocks noGrp="1"/>
          </p:cNvSpPr>
          <p:nvPr>
            <p:ph type="dt" sz="half" idx="10"/>
          </p:nvPr>
        </p:nvSpPr>
        <p:spPr/>
        <p:txBody>
          <a:bodyPr/>
          <a:lstStyle/>
          <a:p>
            <a:fld id="{D6988F6C-DBE7-478D-AB54-211A5109C7C5}" type="datetimeFigureOut">
              <a:rPr lang="en-US" smtClean="0"/>
              <a:t>3/17/2019</a:t>
            </a:fld>
            <a:endParaRPr lang="en-US"/>
          </a:p>
        </p:txBody>
      </p:sp>
      <p:sp>
        <p:nvSpPr>
          <p:cNvPr id="8" name="Footer Placeholder 7">
            <a:extLst>
              <a:ext uri="{FF2B5EF4-FFF2-40B4-BE49-F238E27FC236}">
                <a16:creationId xmlns="" xmlns:a16="http://schemas.microsoft.com/office/drawing/2014/main" id="{81B16D48-2CBB-433F-BE99-963EDC048D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A8398C1D-23C6-4109-AC52-ED73547FE8D9}"/>
              </a:ext>
            </a:extLst>
          </p:cNvPr>
          <p:cNvSpPr>
            <a:spLocks noGrp="1"/>
          </p:cNvSpPr>
          <p:nvPr>
            <p:ph type="sldNum" sz="quarter" idx="12"/>
          </p:nvPr>
        </p:nvSpPr>
        <p:spPr/>
        <p:txBody>
          <a:bodyPr/>
          <a:lstStyle/>
          <a:p>
            <a:fld id="{1A788834-7100-413D-B9CE-428CE4703A1A}" type="slidenum">
              <a:rPr lang="en-US" smtClean="0"/>
              <a:t>‹#›</a:t>
            </a:fld>
            <a:endParaRPr lang="en-US"/>
          </a:p>
        </p:txBody>
      </p:sp>
    </p:spTree>
    <p:extLst>
      <p:ext uri="{BB962C8B-B14F-4D97-AF65-F5344CB8AC3E}">
        <p14:creationId xmlns:p14="http://schemas.microsoft.com/office/powerpoint/2010/main" val="2292192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EE4464-ACB7-4396-A31D-13F9497A469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14F48946-EFDE-4704-B84C-602D3260CF83}"/>
              </a:ext>
            </a:extLst>
          </p:cNvPr>
          <p:cNvSpPr>
            <a:spLocks noGrp="1"/>
          </p:cNvSpPr>
          <p:nvPr>
            <p:ph type="dt" sz="half" idx="10"/>
          </p:nvPr>
        </p:nvSpPr>
        <p:spPr/>
        <p:txBody>
          <a:bodyPr/>
          <a:lstStyle/>
          <a:p>
            <a:fld id="{D6988F6C-DBE7-478D-AB54-211A5109C7C5}" type="datetimeFigureOut">
              <a:rPr lang="en-US" smtClean="0"/>
              <a:t>3/17/2019</a:t>
            </a:fld>
            <a:endParaRPr lang="en-US"/>
          </a:p>
        </p:txBody>
      </p:sp>
      <p:sp>
        <p:nvSpPr>
          <p:cNvPr id="4" name="Footer Placeholder 3">
            <a:extLst>
              <a:ext uri="{FF2B5EF4-FFF2-40B4-BE49-F238E27FC236}">
                <a16:creationId xmlns="" xmlns:a16="http://schemas.microsoft.com/office/drawing/2014/main" id="{B822207E-D89C-4A72-8521-358B78E2EB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A9AC8B7E-213A-4870-8F08-DCA0EE3BF8A1}"/>
              </a:ext>
            </a:extLst>
          </p:cNvPr>
          <p:cNvSpPr>
            <a:spLocks noGrp="1"/>
          </p:cNvSpPr>
          <p:nvPr>
            <p:ph type="sldNum" sz="quarter" idx="12"/>
          </p:nvPr>
        </p:nvSpPr>
        <p:spPr/>
        <p:txBody>
          <a:bodyPr/>
          <a:lstStyle/>
          <a:p>
            <a:fld id="{1A788834-7100-413D-B9CE-428CE4703A1A}" type="slidenum">
              <a:rPr lang="en-US" smtClean="0"/>
              <a:t>‹#›</a:t>
            </a:fld>
            <a:endParaRPr lang="en-US"/>
          </a:p>
        </p:txBody>
      </p:sp>
    </p:spTree>
    <p:extLst>
      <p:ext uri="{BB962C8B-B14F-4D97-AF65-F5344CB8AC3E}">
        <p14:creationId xmlns:p14="http://schemas.microsoft.com/office/powerpoint/2010/main" val="3551688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4295E1EC-767A-441E-B762-3FBF48C39B1B}"/>
              </a:ext>
            </a:extLst>
          </p:cNvPr>
          <p:cNvSpPr>
            <a:spLocks noGrp="1"/>
          </p:cNvSpPr>
          <p:nvPr>
            <p:ph type="dt" sz="half" idx="10"/>
          </p:nvPr>
        </p:nvSpPr>
        <p:spPr/>
        <p:txBody>
          <a:bodyPr/>
          <a:lstStyle/>
          <a:p>
            <a:fld id="{D6988F6C-DBE7-478D-AB54-211A5109C7C5}" type="datetimeFigureOut">
              <a:rPr lang="en-US" smtClean="0"/>
              <a:t>3/17/2019</a:t>
            </a:fld>
            <a:endParaRPr lang="en-US"/>
          </a:p>
        </p:txBody>
      </p:sp>
      <p:sp>
        <p:nvSpPr>
          <p:cNvPr id="3" name="Footer Placeholder 2">
            <a:extLst>
              <a:ext uri="{FF2B5EF4-FFF2-40B4-BE49-F238E27FC236}">
                <a16:creationId xmlns="" xmlns:a16="http://schemas.microsoft.com/office/drawing/2014/main" id="{82665FD0-6865-428A-8E33-AC0FA25573E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E1BA40A2-C73F-43F7-A5EA-80366360CD27}"/>
              </a:ext>
            </a:extLst>
          </p:cNvPr>
          <p:cNvSpPr>
            <a:spLocks noGrp="1"/>
          </p:cNvSpPr>
          <p:nvPr>
            <p:ph type="sldNum" sz="quarter" idx="12"/>
          </p:nvPr>
        </p:nvSpPr>
        <p:spPr/>
        <p:txBody>
          <a:bodyPr/>
          <a:lstStyle/>
          <a:p>
            <a:fld id="{1A788834-7100-413D-B9CE-428CE4703A1A}" type="slidenum">
              <a:rPr lang="en-US" smtClean="0"/>
              <a:t>‹#›</a:t>
            </a:fld>
            <a:endParaRPr lang="en-US"/>
          </a:p>
        </p:txBody>
      </p:sp>
    </p:spTree>
    <p:extLst>
      <p:ext uri="{BB962C8B-B14F-4D97-AF65-F5344CB8AC3E}">
        <p14:creationId xmlns:p14="http://schemas.microsoft.com/office/powerpoint/2010/main" val="3360407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D1DFBC-5C0C-4425-AF50-DFD40ADE8D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EE42D3B7-F6FD-4F4A-AB6C-830C23327D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10519A85-0909-414B-99CD-25B569C2D0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49178410-0958-4074-A37C-0503FB491A52}"/>
              </a:ext>
            </a:extLst>
          </p:cNvPr>
          <p:cNvSpPr>
            <a:spLocks noGrp="1"/>
          </p:cNvSpPr>
          <p:nvPr>
            <p:ph type="dt" sz="half" idx="10"/>
          </p:nvPr>
        </p:nvSpPr>
        <p:spPr/>
        <p:txBody>
          <a:bodyPr/>
          <a:lstStyle/>
          <a:p>
            <a:fld id="{D6988F6C-DBE7-478D-AB54-211A5109C7C5}" type="datetimeFigureOut">
              <a:rPr lang="en-US" smtClean="0"/>
              <a:t>3/17/2019</a:t>
            </a:fld>
            <a:endParaRPr lang="en-US"/>
          </a:p>
        </p:txBody>
      </p:sp>
      <p:sp>
        <p:nvSpPr>
          <p:cNvPr id="6" name="Footer Placeholder 5">
            <a:extLst>
              <a:ext uri="{FF2B5EF4-FFF2-40B4-BE49-F238E27FC236}">
                <a16:creationId xmlns="" xmlns:a16="http://schemas.microsoft.com/office/drawing/2014/main" id="{D7BBAABD-2DD0-4C17-B592-1685939741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263DB26-B358-411D-9CFE-D82944168B71}"/>
              </a:ext>
            </a:extLst>
          </p:cNvPr>
          <p:cNvSpPr>
            <a:spLocks noGrp="1"/>
          </p:cNvSpPr>
          <p:nvPr>
            <p:ph type="sldNum" sz="quarter" idx="12"/>
          </p:nvPr>
        </p:nvSpPr>
        <p:spPr/>
        <p:txBody>
          <a:bodyPr/>
          <a:lstStyle/>
          <a:p>
            <a:fld id="{1A788834-7100-413D-B9CE-428CE4703A1A}" type="slidenum">
              <a:rPr lang="en-US" smtClean="0"/>
              <a:t>‹#›</a:t>
            </a:fld>
            <a:endParaRPr lang="en-US"/>
          </a:p>
        </p:txBody>
      </p:sp>
    </p:spTree>
    <p:extLst>
      <p:ext uri="{BB962C8B-B14F-4D97-AF65-F5344CB8AC3E}">
        <p14:creationId xmlns:p14="http://schemas.microsoft.com/office/powerpoint/2010/main" val="43934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A3205F-9BE7-4BF3-8377-042776E76E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99E0593A-7BB4-4B8D-A119-78EBAF289C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2F2819EF-CA4C-4CB7-9928-94F5CB9580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4406D9A8-DE12-45D1-8DF2-CBC67CEC4D18}"/>
              </a:ext>
            </a:extLst>
          </p:cNvPr>
          <p:cNvSpPr>
            <a:spLocks noGrp="1"/>
          </p:cNvSpPr>
          <p:nvPr>
            <p:ph type="dt" sz="half" idx="10"/>
          </p:nvPr>
        </p:nvSpPr>
        <p:spPr/>
        <p:txBody>
          <a:bodyPr/>
          <a:lstStyle/>
          <a:p>
            <a:fld id="{D6988F6C-DBE7-478D-AB54-211A5109C7C5}" type="datetimeFigureOut">
              <a:rPr lang="en-US" smtClean="0"/>
              <a:t>3/17/2019</a:t>
            </a:fld>
            <a:endParaRPr lang="en-US"/>
          </a:p>
        </p:txBody>
      </p:sp>
      <p:sp>
        <p:nvSpPr>
          <p:cNvPr id="6" name="Footer Placeholder 5">
            <a:extLst>
              <a:ext uri="{FF2B5EF4-FFF2-40B4-BE49-F238E27FC236}">
                <a16:creationId xmlns="" xmlns:a16="http://schemas.microsoft.com/office/drawing/2014/main" id="{3727494A-00F6-4D2E-B72C-5D4E6E25CE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5EBD523B-8B18-4124-891A-EA75832FC051}"/>
              </a:ext>
            </a:extLst>
          </p:cNvPr>
          <p:cNvSpPr>
            <a:spLocks noGrp="1"/>
          </p:cNvSpPr>
          <p:nvPr>
            <p:ph type="sldNum" sz="quarter" idx="12"/>
          </p:nvPr>
        </p:nvSpPr>
        <p:spPr/>
        <p:txBody>
          <a:bodyPr/>
          <a:lstStyle/>
          <a:p>
            <a:fld id="{1A788834-7100-413D-B9CE-428CE4703A1A}" type="slidenum">
              <a:rPr lang="en-US" smtClean="0"/>
              <a:t>‹#›</a:t>
            </a:fld>
            <a:endParaRPr lang="en-US"/>
          </a:p>
        </p:txBody>
      </p:sp>
    </p:spTree>
    <p:extLst>
      <p:ext uri="{BB962C8B-B14F-4D97-AF65-F5344CB8AC3E}">
        <p14:creationId xmlns:p14="http://schemas.microsoft.com/office/powerpoint/2010/main" val="1856843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D2AB8FCD-DEAC-4F79-8977-9D2313DADD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784955FA-32FC-47ED-BF3A-493E86DF18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60BBC15-63E9-4404-92DD-4FBB2A4D08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988F6C-DBE7-478D-AB54-211A5109C7C5}" type="datetimeFigureOut">
              <a:rPr lang="en-US" smtClean="0"/>
              <a:t>3/17/2019</a:t>
            </a:fld>
            <a:endParaRPr lang="en-US"/>
          </a:p>
        </p:txBody>
      </p:sp>
      <p:sp>
        <p:nvSpPr>
          <p:cNvPr id="5" name="Footer Placeholder 4">
            <a:extLst>
              <a:ext uri="{FF2B5EF4-FFF2-40B4-BE49-F238E27FC236}">
                <a16:creationId xmlns="" xmlns:a16="http://schemas.microsoft.com/office/drawing/2014/main" id="{95AC65C7-C717-4911-8D2E-F0C2A97656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554DB4AC-BD95-4158-A0FE-7E3AEDBAFD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788834-7100-413D-B9CE-428CE4703A1A}" type="slidenum">
              <a:rPr lang="en-US" smtClean="0"/>
              <a:t>‹#›</a:t>
            </a:fld>
            <a:endParaRPr lang="en-US"/>
          </a:p>
        </p:txBody>
      </p:sp>
    </p:spTree>
    <p:extLst>
      <p:ext uri="{BB962C8B-B14F-4D97-AF65-F5344CB8AC3E}">
        <p14:creationId xmlns:p14="http://schemas.microsoft.com/office/powerpoint/2010/main" val="1843819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BE2E00-E7F8-46B7-86D2-90F5979901CE}"/>
              </a:ext>
            </a:extLst>
          </p:cNvPr>
          <p:cNvSpPr>
            <a:spLocks noGrp="1"/>
          </p:cNvSpPr>
          <p:nvPr>
            <p:ph type="ctrTitle"/>
          </p:nvPr>
        </p:nvSpPr>
        <p:spPr/>
        <p:txBody>
          <a:bodyPr/>
          <a:lstStyle/>
          <a:p>
            <a:r>
              <a:rPr lang="en-US" dirty="0"/>
              <a:t>Preamble Synonyms</a:t>
            </a:r>
          </a:p>
        </p:txBody>
      </p:sp>
      <p:sp>
        <p:nvSpPr>
          <p:cNvPr id="4" name="AutoShape 4"/>
          <p:cNvSpPr>
            <a:spLocks noChangeArrowheads="1"/>
          </p:cNvSpPr>
          <p:nvPr/>
        </p:nvSpPr>
        <p:spPr bwMode="auto">
          <a:xfrm>
            <a:off x="1000665" y="595223"/>
            <a:ext cx="1306812" cy="1228545"/>
          </a:xfrm>
          <a:prstGeom prst="star5">
            <a:avLst/>
          </a:prstGeom>
          <a:solidFill>
            <a:srgbClr val="FF0000"/>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7" name="AutoShape 4"/>
          <p:cNvSpPr>
            <a:spLocks noChangeArrowheads="1"/>
          </p:cNvSpPr>
          <p:nvPr/>
        </p:nvSpPr>
        <p:spPr bwMode="auto">
          <a:xfrm>
            <a:off x="1000665" y="4554743"/>
            <a:ext cx="1306812" cy="1228545"/>
          </a:xfrm>
          <a:prstGeom prst="star5">
            <a:avLst/>
          </a:prstGeom>
          <a:solidFill>
            <a:srgbClr val="FF0000"/>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8" name="AutoShape 4"/>
          <p:cNvSpPr>
            <a:spLocks noChangeArrowheads="1"/>
          </p:cNvSpPr>
          <p:nvPr/>
        </p:nvSpPr>
        <p:spPr bwMode="auto">
          <a:xfrm>
            <a:off x="10014594" y="595222"/>
            <a:ext cx="1306812" cy="1228545"/>
          </a:xfrm>
          <a:prstGeom prst="star5">
            <a:avLst/>
          </a:prstGeom>
          <a:solidFill>
            <a:srgbClr val="FF0000"/>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9" name="AutoShape 4"/>
          <p:cNvSpPr>
            <a:spLocks noChangeArrowheads="1"/>
          </p:cNvSpPr>
          <p:nvPr/>
        </p:nvSpPr>
        <p:spPr bwMode="auto">
          <a:xfrm>
            <a:off x="5442594" y="595222"/>
            <a:ext cx="1306812" cy="1228545"/>
          </a:xfrm>
          <a:prstGeom prst="star5">
            <a:avLst/>
          </a:prstGeom>
          <a:solidFill>
            <a:srgbClr val="FF0000"/>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10" name="AutoShape 4"/>
          <p:cNvSpPr>
            <a:spLocks noChangeArrowheads="1"/>
          </p:cNvSpPr>
          <p:nvPr/>
        </p:nvSpPr>
        <p:spPr bwMode="auto">
          <a:xfrm>
            <a:off x="5473887" y="4554744"/>
            <a:ext cx="1306812" cy="1228545"/>
          </a:xfrm>
          <a:prstGeom prst="star5">
            <a:avLst/>
          </a:prstGeom>
          <a:solidFill>
            <a:srgbClr val="FF0000"/>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11" name="AutoShape 4"/>
          <p:cNvSpPr>
            <a:spLocks noChangeArrowheads="1"/>
          </p:cNvSpPr>
          <p:nvPr/>
        </p:nvSpPr>
        <p:spPr bwMode="auto">
          <a:xfrm>
            <a:off x="10014594" y="4554742"/>
            <a:ext cx="1306812" cy="1228545"/>
          </a:xfrm>
          <a:prstGeom prst="star5">
            <a:avLst/>
          </a:prstGeom>
          <a:solidFill>
            <a:srgbClr val="FF0000"/>
          </a:solidFill>
          <a:ln w="2540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Tree>
    <p:extLst>
      <p:ext uri="{BB962C8B-B14F-4D97-AF65-F5344CB8AC3E}">
        <p14:creationId xmlns:p14="http://schemas.microsoft.com/office/powerpoint/2010/main" val="961360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
          <p:cNvSpPr>
            <a:spLocks noGrp="1" noChangeArrowheads="1"/>
          </p:cNvSpPr>
          <p:nvPr>
            <p:ph type="body" idx="1"/>
          </p:nvPr>
        </p:nvSpPr>
        <p:spPr>
          <a:xfrm>
            <a:off x="1822450" y="2465388"/>
            <a:ext cx="8845550" cy="4392612"/>
          </a:xfrm>
        </p:spPr>
        <p:txBody>
          <a:bodyPr/>
          <a:lstStyle/>
          <a:p>
            <a:pPr eaLnBrk="1" hangingPunct="1">
              <a:buFontTx/>
              <a:buNone/>
            </a:pPr>
            <a:r>
              <a:rPr lang="ja-JP" altLang="en-US" sz="3100" b="1">
                <a:latin typeface="Century Schoolbook" charset="0"/>
                <a:ea typeface="ＭＳ Ｐゴシック" pitchFamily="34" charset="-128"/>
              </a:rPr>
              <a:t>“</a:t>
            </a:r>
            <a:r>
              <a:rPr lang="en-US" altLang="ja-JP" sz="3100" b="1">
                <a:latin typeface="Century Schoolbook" charset="0"/>
                <a:ea typeface="ＭＳ Ｐゴシック" pitchFamily="34" charset="-128"/>
              </a:rPr>
              <a:t>We the People of the United States, in order to form a more perfect union, establish justice, insure domestic tranquility, provide for the common defense, promote the general welfare, and secure the blessings of liberty to ourselves and our posterity, do ordain and establish this constitution for the United States of America</a:t>
            </a:r>
            <a:r>
              <a:rPr lang="en-US" altLang="ja-JP">
                <a:latin typeface="Trebuchet MS" pitchFamily="34" charset="0"/>
                <a:ea typeface="ＭＳ Ｐゴシック" pitchFamily="34" charset="-128"/>
              </a:rPr>
              <a:t>.</a:t>
            </a:r>
            <a:r>
              <a:rPr lang="ja-JP" altLang="en-US">
                <a:latin typeface="Trebuchet MS" pitchFamily="34" charset="0"/>
                <a:ea typeface="ＭＳ Ｐゴシック" pitchFamily="34" charset="-128"/>
              </a:rPr>
              <a:t>”</a:t>
            </a:r>
            <a:endParaRPr lang="en-US" altLang="en-US">
              <a:latin typeface="Trebuchet MS" pitchFamily="34" charset="0"/>
              <a:ea typeface="ＭＳ Ｐゴシック" pitchFamily="34" charset="-128"/>
            </a:endParaRPr>
          </a:p>
        </p:txBody>
      </p:sp>
      <p:pic>
        <p:nvPicPr>
          <p:cNvPr id="3" name="Picture 2"/>
          <p:cNvPicPr>
            <a:picLocks noChangeAspect="1"/>
          </p:cNvPicPr>
          <p:nvPr/>
        </p:nvPicPr>
        <p:blipFill rotWithShape="1">
          <a:blip r:embed="rId3" cstate="print"/>
          <a:srcRect l="10610" t="18909" r="6834" b="22983"/>
          <a:stretch/>
        </p:blipFill>
        <p:spPr>
          <a:xfrm>
            <a:off x="4119897" y="0"/>
            <a:ext cx="3772454" cy="2352916"/>
          </a:xfrm>
          <a:prstGeom prst="rect">
            <a:avLst/>
          </a:prstGeom>
          <a:ln>
            <a:noFill/>
          </a:ln>
          <a:effectLst>
            <a:softEdge rad="112500"/>
          </a:effectLst>
        </p:spPr>
      </p:pic>
    </p:spTree>
    <p:extLst>
      <p:ext uri="{BB962C8B-B14F-4D97-AF65-F5344CB8AC3E}">
        <p14:creationId xmlns:p14="http://schemas.microsoft.com/office/powerpoint/2010/main" val="3068492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039EDC-9D6A-46B1-B26C-9DB686D7EF20}"/>
              </a:ext>
            </a:extLst>
          </p:cNvPr>
          <p:cNvSpPr>
            <a:spLocks noGrp="1"/>
          </p:cNvSpPr>
          <p:nvPr>
            <p:ph type="title"/>
          </p:nvPr>
        </p:nvSpPr>
        <p:spPr>
          <a:xfrm>
            <a:off x="1519311" y="400050"/>
            <a:ext cx="8691489" cy="508000"/>
          </a:xfrm>
        </p:spPr>
        <p:txBody>
          <a:bodyPr>
            <a:normAutofit fontScale="90000"/>
          </a:bodyPr>
          <a:lstStyle/>
          <a:p>
            <a:pPr algn="ctr"/>
            <a:r>
              <a:rPr lang="en-US" dirty="0">
                <a:solidFill>
                  <a:srgbClr val="FF0000"/>
                </a:solidFill>
              </a:rPr>
              <a:t>Goals of the Preamble Synonym Match : </a:t>
            </a:r>
            <a:br>
              <a:rPr lang="en-US" dirty="0">
                <a:solidFill>
                  <a:srgbClr val="FF0000"/>
                </a:solidFill>
              </a:rPr>
            </a:br>
            <a:r>
              <a:rPr lang="en-US" dirty="0">
                <a:solidFill>
                  <a:srgbClr val="FF0000"/>
                </a:solidFill>
              </a:rPr>
              <a:t>We the People…</a:t>
            </a:r>
          </a:p>
        </p:txBody>
      </p:sp>
      <p:sp>
        <p:nvSpPr>
          <p:cNvPr id="3" name="Content Placeholder 2">
            <a:extLst>
              <a:ext uri="{FF2B5EF4-FFF2-40B4-BE49-F238E27FC236}">
                <a16:creationId xmlns="" xmlns:a16="http://schemas.microsoft.com/office/drawing/2014/main" id="{A810DC4D-E04D-4410-AE5F-BF4B9F4E45F6}"/>
              </a:ext>
            </a:extLst>
          </p:cNvPr>
          <p:cNvSpPr>
            <a:spLocks noGrp="1"/>
          </p:cNvSpPr>
          <p:nvPr>
            <p:ph idx="1"/>
          </p:nvPr>
        </p:nvSpPr>
        <p:spPr>
          <a:xfrm>
            <a:off x="1676400" y="1447801"/>
            <a:ext cx="5029200" cy="4905375"/>
          </a:xfrm>
          <a:ln>
            <a:solidFill>
              <a:schemeClr val="accent1"/>
            </a:solidFill>
          </a:ln>
        </p:spPr>
        <p:txBody>
          <a:bodyPr/>
          <a:lstStyle/>
          <a:p>
            <a:pPr marL="514350" indent="-514350">
              <a:buAutoNum type="arabicPeriod"/>
            </a:pPr>
            <a:r>
              <a:rPr lang="en-US" sz="2400" dirty="0"/>
              <a:t>In order to </a:t>
            </a:r>
            <a:r>
              <a:rPr lang="en-US" sz="2400" b="1" dirty="0"/>
              <a:t>form </a:t>
            </a:r>
            <a:r>
              <a:rPr lang="en-US" sz="2400" dirty="0"/>
              <a:t>a more perfect </a:t>
            </a:r>
            <a:r>
              <a:rPr lang="en-US" sz="2400" b="1" dirty="0"/>
              <a:t>union</a:t>
            </a:r>
          </a:p>
          <a:p>
            <a:pPr marL="514350" indent="-514350">
              <a:buAutoNum type="arabicPeriod"/>
            </a:pPr>
            <a:endParaRPr lang="en-US" sz="900" dirty="0"/>
          </a:p>
          <a:p>
            <a:pPr marL="514350" indent="-514350">
              <a:buAutoNum type="arabicPeriod"/>
            </a:pPr>
            <a:r>
              <a:rPr lang="en-US" sz="2400" dirty="0"/>
              <a:t>Establish </a:t>
            </a:r>
            <a:r>
              <a:rPr lang="en-US" sz="2400" b="1" dirty="0"/>
              <a:t>justice</a:t>
            </a:r>
          </a:p>
          <a:p>
            <a:pPr marL="514350" indent="-514350">
              <a:buAutoNum type="arabicPeriod"/>
            </a:pPr>
            <a:endParaRPr lang="en-US" sz="800" dirty="0"/>
          </a:p>
          <a:p>
            <a:pPr marL="514350" indent="-514350">
              <a:buAutoNum type="arabicPeriod"/>
            </a:pPr>
            <a:r>
              <a:rPr lang="en-US" sz="2400" dirty="0"/>
              <a:t>Insure </a:t>
            </a:r>
            <a:r>
              <a:rPr lang="en-US" sz="2400" b="1" dirty="0"/>
              <a:t>domestic tranquility </a:t>
            </a:r>
          </a:p>
          <a:p>
            <a:pPr marL="514350" indent="-514350">
              <a:buAutoNum type="arabicPeriod"/>
            </a:pPr>
            <a:endParaRPr lang="en-US" sz="800" dirty="0"/>
          </a:p>
          <a:p>
            <a:pPr marL="514350" indent="-514350">
              <a:buAutoNum type="arabicPeriod"/>
            </a:pPr>
            <a:r>
              <a:rPr lang="en-US" sz="2400" dirty="0"/>
              <a:t>Provide for the common</a:t>
            </a:r>
            <a:r>
              <a:rPr lang="en-US" sz="2400" b="1" dirty="0"/>
              <a:t> defense</a:t>
            </a:r>
          </a:p>
          <a:p>
            <a:pPr marL="514350" indent="-514350">
              <a:buAutoNum type="arabicPeriod"/>
            </a:pPr>
            <a:endParaRPr lang="en-US" sz="800" dirty="0"/>
          </a:p>
          <a:p>
            <a:pPr marL="514350" indent="-514350">
              <a:buAutoNum type="arabicPeriod"/>
            </a:pPr>
            <a:r>
              <a:rPr lang="en-US" sz="2400" dirty="0"/>
              <a:t>Promote the general</a:t>
            </a:r>
            <a:r>
              <a:rPr lang="en-US" sz="2400" b="1" dirty="0"/>
              <a:t> welfare</a:t>
            </a:r>
          </a:p>
          <a:p>
            <a:pPr marL="514350" indent="-514350">
              <a:buAutoNum type="arabicPeriod"/>
            </a:pPr>
            <a:endParaRPr lang="en-US" sz="800" dirty="0"/>
          </a:p>
          <a:p>
            <a:pPr marL="514350" indent="-514350">
              <a:buAutoNum type="arabicPeriod"/>
            </a:pPr>
            <a:r>
              <a:rPr lang="en-US" sz="2400" dirty="0"/>
              <a:t>Secure the blessings of </a:t>
            </a:r>
            <a:r>
              <a:rPr lang="en-US" sz="2400" b="1" dirty="0"/>
              <a:t>liberty</a:t>
            </a:r>
            <a:r>
              <a:rPr lang="en-US" sz="2400" dirty="0"/>
              <a:t> for ourselves and our </a:t>
            </a:r>
            <a:r>
              <a:rPr lang="en-US" sz="2400" b="1" dirty="0"/>
              <a:t>posterity </a:t>
            </a:r>
          </a:p>
          <a:p>
            <a:pPr marL="514350" indent="-514350">
              <a:buAutoNum type="arabicPeriod"/>
            </a:pPr>
            <a:endParaRPr lang="en-US" dirty="0"/>
          </a:p>
        </p:txBody>
      </p:sp>
      <p:sp>
        <p:nvSpPr>
          <p:cNvPr id="4" name="TextBox 3">
            <a:extLst>
              <a:ext uri="{FF2B5EF4-FFF2-40B4-BE49-F238E27FC236}">
                <a16:creationId xmlns="" xmlns:a16="http://schemas.microsoft.com/office/drawing/2014/main" id="{696D54FD-2B8E-4A5C-8DE4-A31759930299}"/>
              </a:ext>
            </a:extLst>
          </p:cNvPr>
          <p:cNvSpPr txBox="1"/>
          <p:nvPr/>
        </p:nvSpPr>
        <p:spPr>
          <a:xfrm>
            <a:off x="7732144" y="1447801"/>
            <a:ext cx="3200400" cy="4770537"/>
          </a:xfrm>
          <a:prstGeom prst="rect">
            <a:avLst/>
          </a:prstGeom>
          <a:noFill/>
          <a:ln>
            <a:solidFill>
              <a:schemeClr val="tx1"/>
            </a:solidFill>
          </a:ln>
        </p:spPr>
        <p:txBody>
          <a:bodyPr wrap="square" rtlCol="0">
            <a:spAutoFit/>
          </a:bodyPr>
          <a:lstStyle/>
          <a:p>
            <a:pPr algn="ctr"/>
            <a:r>
              <a:rPr lang="en-US" sz="2400" u="sng" dirty="0"/>
              <a:t>Synonym Match</a:t>
            </a:r>
            <a:r>
              <a:rPr lang="en-US" sz="2400" dirty="0"/>
              <a:t>:</a:t>
            </a:r>
          </a:p>
          <a:p>
            <a:pPr algn="ctr"/>
            <a:endParaRPr lang="en-US" sz="2400" dirty="0"/>
          </a:p>
          <a:p>
            <a:pPr algn="ctr"/>
            <a:r>
              <a:rPr lang="en-US" sz="2800" dirty="0"/>
              <a:t>home</a:t>
            </a:r>
          </a:p>
          <a:p>
            <a:pPr algn="ctr"/>
            <a:r>
              <a:rPr lang="en-US" sz="2800" dirty="0"/>
              <a:t>fairness</a:t>
            </a:r>
          </a:p>
          <a:p>
            <a:pPr algn="ctr"/>
            <a:r>
              <a:rPr lang="en-US" sz="2800" dirty="0"/>
              <a:t>country</a:t>
            </a:r>
          </a:p>
          <a:p>
            <a:pPr algn="ctr"/>
            <a:r>
              <a:rPr lang="en-US" sz="2800" dirty="0"/>
              <a:t>freedom</a:t>
            </a:r>
          </a:p>
          <a:p>
            <a:pPr algn="ctr"/>
            <a:r>
              <a:rPr lang="en-US" sz="2800" dirty="0"/>
              <a:t>future children</a:t>
            </a:r>
          </a:p>
          <a:p>
            <a:pPr algn="ctr"/>
            <a:r>
              <a:rPr lang="en-US" sz="2800" dirty="0"/>
              <a:t>create</a:t>
            </a:r>
          </a:p>
          <a:p>
            <a:pPr algn="ctr"/>
            <a:r>
              <a:rPr lang="en-US" sz="2800" dirty="0"/>
              <a:t>safety</a:t>
            </a:r>
          </a:p>
          <a:p>
            <a:pPr algn="ctr"/>
            <a:r>
              <a:rPr lang="en-US" sz="2800" dirty="0"/>
              <a:t>peace</a:t>
            </a:r>
          </a:p>
          <a:p>
            <a:pPr algn="ctr"/>
            <a:r>
              <a:rPr lang="en-US" sz="2800" dirty="0"/>
              <a:t>well being</a:t>
            </a:r>
            <a:r>
              <a:rPr lang="en-US" sz="3200" dirty="0"/>
              <a:t> </a:t>
            </a:r>
          </a:p>
        </p:txBody>
      </p:sp>
    </p:spTree>
    <p:extLst>
      <p:ext uri="{BB962C8B-B14F-4D97-AF65-F5344CB8AC3E}">
        <p14:creationId xmlns:p14="http://schemas.microsoft.com/office/powerpoint/2010/main" val="400205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039EDC-9D6A-46B1-B26C-9DB686D7EF20}"/>
              </a:ext>
            </a:extLst>
          </p:cNvPr>
          <p:cNvSpPr>
            <a:spLocks noGrp="1"/>
          </p:cNvSpPr>
          <p:nvPr>
            <p:ph type="title"/>
          </p:nvPr>
        </p:nvSpPr>
        <p:spPr>
          <a:xfrm>
            <a:off x="1455430" y="563952"/>
            <a:ext cx="8948026" cy="508000"/>
          </a:xfrm>
        </p:spPr>
        <p:txBody>
          <a:bodyPr>
            <a:normAutofit fontScale="90000"/>
          </a:bodyPr>
          <a:lstStyle/>
          <a:p>
            <a:pPr algn="ctr"/>
            <a:r>
              <a:rPr lang="en-US" dirty="0">
                <a:solidFill>
                  <a:srgbClr val="FF0000"/>
                </a:solidFill>
              </a:rPr>
              <a:t>Goals of the Preamble Synonym Match: </a:t>
            </a:r>
            <a:br>
              <a:rPr lang="en-US" dirty="0">
                <a:solidFill>
                  <a:srgbClr val="FF0000"/>
                </a:solidFill>
              </a:rPr>
            </a:br>
            <a:r>
              <a:rPr lang="en-US" i="1" dirty="0">
                <a:solidFill>
                  <a:srgbClr val="FF0000"/>
                </a:solidFill>
              </a:rPr>
              <a:t>We the People…</a:t>
            </a:r>
          </a:p>
        </p:txBody>
      </p:sp>
      <p:sp>
        <p:nvSpPr>
          <p:cNvPr id="3" name="Content Placeholder 2">
            <a:extLst>
              <a:ext uri="{FF2B5EF4-FFF2-40B4-BE49-F238E27FC236}">
                <a16:creationId xmlns="" xmlns:a16="http://schemas.microsoft.com/office/drawing/2014/main" id="{A810DC4D-E04D-4410-AE5F-BF4B9F4E45F6}"/>
              </a:ext>
            </a:extLst>
          </p:cNvPr>
          <p:cNvSpPr>
            <a:spLocks noGrp="1"/>
          </p:cNvSpPr>
          <p:nvPr>
            <p:ph idx="1"/>
          </p:nvPr>
        </p:nvSpPr>
        <p:spPr>
          <a:xfrm>
            <a:off x="1351722" y="1606828"/>
            <a:ext cx="8680173" cy="4405784"/>
          </a:xfrm>
          <a:ln>
            <a:solidFill>
              <a:schemeClr val="accent1"/>
            </a:solidFill>
          </a:ln>
        </p:spPr>
        <p:txBody>
          <a:bodyPr>
            <a:normAutofit/>
          </a:bodyPr>
          <a:lstStyle/>
          <a:p>
            <a:pPr marL="514350" indent="-514350">
              <a:buAutoNum type="arabicPeriod"/>
            </a:pPr>
            <a:r>
              <a:rPr lang="en-US" sz="2400" dirty="0"/>
              <a:t>In order to </a:t>
            </a:r>
            <a:r>
              <a:rPr lang="en-US" sz="2400" b="1" dirty="0"/>
              <a:t>create </a:t>
            </a:r>
            <a:r>
              <a:rPr lang="en-US" sz="2400" dirty="0"/>
              <a:t>a more perfect </a:t>
            </a:r>
            <a:r>
              <a:rPr lang="en-US" sz="2400" b="1" dirty="0"/>
              <a:t>country</a:t>
            </a:r>
          </a:p>
          <a:p>
            <a:pPr marL="514350" indent="-514350">
              <a:buAutoNum type="arabicPeriod"/>
            </a:pPr>
            <a:endParaRPr lang="en-US" sz="900" dirty="0"/>
          </a:p>
          <a:p>
            <a:pPr marL="514350" indent="-514350">
              <a:buAutoNum type="arabicPeriod"/>
            </a:pPr>
            <a:r>
              <a:rPr lang="en-US" sz="2400" dirty="0"/>
              <a:t>Establish </a:t>
            </a:r>
            <a:r>
              <a:rPr lang="en-US" sz="2400" b="1" dirty="0"/>
              <a:t>fairness</a:t>
            </a:r>
          </a:p>
          <a:p>
            <a:pPr marL="514350" indent="-514350">
              <a:buAutoNum type="arabicPeriod"/>
            </a:pPr>
            <a:endParaRPr lang="en-US" sz="800" dirty="0"/>
          </a:p>
          <a:p>
            <a:pPr marL="514350" indent="-514350">
              <a:buAutoNum type="arabicPeriod"/>
            </a:pPr>
            <a:r>
              <a:rPr lang="en-US" sz="2400" dirty="0"/>
              <a:t>Insure </a:t>
            </a:r>
            <a:r>
              <a:rPr lang="en-US" sz="2400" b="1" dirty="0"/>
              <a:t>home peace or peace at home</a:t>
            </a:r>
          </a:p>
          <a:p>
            <a:pPr marL="514350" indent="-514350">
              <a:buAutoNum type="arabicPeriod"/>
            </a:pPr>
            <a:endParaRPr lang="en-US" sz="800" dirty="0"/>
          </a:p>
          <a:p>
            <a:pPr marL="514350" indent="-514350">
              <a:buAutoNum type="arabicPeriod"/>
            </a:pPr>
            <a:r>
              <a:rPr lang="en-US" sz="2400" dirty="0"/>
              <a:t>Provide for the Common</a:t>
            </a:r>
            <a:r>
              <a:rPr lang="en-US" sz="2400" b="1" dirty="0"/>
              <a:t> safety</a:t>
            </a:r>
          </a:p>
          <a:p>
            <a:pPr marL="514350" indent="-514350">
              <a:buAutoNum type="arabicPeriod"/>
            </a:pPr>
            <a:endParaRPr lang="en-US" sz="800" dirty="0"/>
          </a:p>
          <a:p>
            <a:pPr marL="514350" indent="-514350">
              <a:buAutoNum type="arabicPeriod"/>
            </a:pPr>
            <a:r>
              <a:rPr lang="en-US" sz="2400" dirty="0"/>
              <a:t>Promote the General</a:t>
            </a:r>
            <a:r>
              <a:rPr lang="en-US" sz="2400" b="1" dirty="0"/>
              <a:t> well being</a:t>
            </a:r>
          </a:p>
          <a:p>
            <a:pPr marL="514350" indent="-514350">
              <a:buAutoNum type="arabicPeriod"/>
            </a:pPr>
            <a:endParaRPr lang="en-US" sz="800" dirty="0"/>
          </a:p>
          <a:p>
            <a:pPr marL="514350" indent="-514350">
              <a:buAutoNum type="arabicPeriod"/>
            </a:pPr>
            <a:r>
              <a:rPr lang="en-US" sz="2400" dirty="0"/>
              <a:t>Secure the Blessings of </a:t>
            </a:r>
            <a:r>
              <a:rPr lang="en-US" sz="2400" b="1" dirty="0"/>
              <a:t>freedom</a:t>
            </a:r>
            <a:r>
              <a:rPr lang="en-US" sz="2400" dirty="0"/>
              <a:t> for ourselves and our </a:t>
            </a:r>
            <a:r>
              <a:rPr lang="en-US" sz="2400" b="1" dirty="0"/>
              <a:t>future children </a:t>
            </a:r>
          </a:p>
        </p:txBody>
      </p:sp>
      <p:pic>
        <p:nvPicPr>
          <p:cNvPr id="4" name="Picture 3" descr="Quill 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10403456" y="2451070"/>
            <a:ext cx="1463615" cy="23423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000"/>
                  </a:outerShdw>
                </a:effectLst>
              </a14:hiddenEffects>
            </a:ext>
          </a:extLst>
        </p:spPr>
      </p:pic>
    </p:spTree>
    <p:extLst>
      <p:ext uri="{BB962C8B-B14F-4D97-AF65-F5344CB8AC3E}">
        <p14:creationId xmlns:p14="http://schemas.microsoft.com/office/powerpoint/2010/main" val="31223826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163</Words>
  <Application>Microsoft Office PowerPoint</Application>
  <PresentationFormat>Custom</PresentationFormat>
  <Paragraphs>38</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Preamble Synonyms</vt:lpstr>
      <vt:lpstr>PowerPoint Presentation</vt:lpstr>
      <vt:lpstr>Goals of the Preamble Synonym Match :  We the People…</vt:lpstr>
      <vt:lpstr>Goals of the Preamble Synonym Match:  We the People…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Goals of the Preamble</dc:title>
  <dc:creator>Patience LeBlanc</dc:creator>
  <cp:lastModifiedBy>LeBlanc, Patience</cp:lastModifiedBy>
  <cp:revision>6</cp:revision>
  <dcterms:created xsi:type="dcterms:W3CDTF">2018-06-27T18:46:36Z</dcterms:created>
  <dcterms:modified xsi:type="dcterms:W3CDTF">2019-03-17T16:37:20Z</dcterms:modified>
</cp:coreProperties>
</file>